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5" r:id="rId6"/>
    <p:sldId id="268" r:id="rId7"/>
    <p:sldId id="261" r:id="rId8"/>
    <p:sldId id="263" r:id="rId9"/>
    <p:sldId id="266" r:id="rId10"/>
    <p:sldId id="267" r:id="rId11"/>
    <p:sldId id="271" r:id="rId12"/>
    <p:sldId id="270" r:id="rId13"/>
    <p:sldId id="26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1762"/>
  </p:normalViewPr>
  <p:slideViewPr>
    <p:cSldViewPr snapToGrid="0" snapToObjects="1">
      <p:cViewPr varScale="1">
        <p:scale>
          <a:sx n="90" d="100"/>
          <a:sy n="90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E0E7-D83B-9542-9036-84F2C7174786}" type="datetimeFigureOut">
              <a:rPr lang="fr-FR" smtClean="0"/>
              <a:t>04/03/2024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3D3A4-0FF7-D647-8A68-9DBF6E8ED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513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3D3A4-0FF7-D647-8A68-9DBF6E8ED4C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11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3D3A4-0FF7-D647-8A68-9DBF6E8ED4C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22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Contrainte de conservation </a:t>
            </a:r>
            <a:r>
              <a:rPr lang="fr-FR" dirty="0" err="1"/>
              <a:t>cad</a:t>
            </a:r>
            <a:r>
              <a:rPr lang="fr-FR" dirty="0"/>
              <a:t> que la </a:t>
            </a:r>
            <a:r>
              <a:rPr lang="fr-FR" dirty="0" err="1"/>
              <a:t>qte</a:t>
            </a:r>
            <a:r>
              <a:rPr lang="fr-FR" dirty="0"/>
              <a:t> en une </a:t>
            </a:r>
            <a:r>
              <a:rPr lang="fr-FR" dirty="0" err="1"/>
              <a:t>matieres</a:t>
            </a:r>
            <a:r>
              <a:rPr lang="fr-FR" dirty="0"/>
              <a:t> </a:t>
            </a:r>
            <a:r>
              <a:rPr lang="fr-FR" dirty="0" err="1"/>
              <a:t>premieres</a:t>
            </a:r>
            <a:r>
              <a:rPr lang="fr-FR" dirty="0"/>
              <a:t> arrivant au </a:t>
            </a:r>
            <a:r>
              <a:rPr lang="fr-FR" dirty="0" err="1"/>
              <a:t>blender</a:t>
            </a:r>
            <a:r>
              <a:rPr lang="fr-FR" dirty="0"/>
              <a:t> est </a:t>
            </a:r>
            <a:r>
              <a:rPr lang="fr-FR" dirty="0" err="1"/>
              <a:t>egale</a:t>
            </a:r>
            <a:r>
              <a:rPr lang="fr-FR" dirty="0"/>
              <a:t> a la somme des pourcentages de contribution de cette </a:t>
            </a:r>
            <a:r>
              <a:rPr lang="fr-FR" dirty="0" err="1"/>
              <a:t>matiere</a:t>
            </a:r>
            <a:r>
              <a:rPr lang="fr-FR" dirty="0"/>
              <a:t> </a:t>
            </a:r>
            <a:r>
              <a:rPr lang="fr-FR" dirty="0" err="1"/>
              <a:t>premiere</a:t>
            </a:r>
            <a:r>
              <a:rPr lang="fr-FR" dirty="0"/>
              <a:t> a la production des engrais </a:t>
            </a:r>
            <a:r>
              <a:rPr lang="fr-FR" dirty="0" err="1"/>
              <a:t>multipliee</a:t>
            </a:r>
            <a:r>
              <a:rPr lang="fr-FR" dirty="0"/>
              <a:t> par le flux d engrais  sortant du </a:t>
            </a:r>
            <a:r>
              <a:rPr lang="fr-FR" dirty="0" err="1"/>
              <a:t>blender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3D3A4-0FF7-D647-8A68-9DBF6E8ED4C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299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3D3A4-0FF7-D647-8A68-9DBF6E8ED4C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82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3D3A4-0FF7-D647-8A68-9DBF6E8ED4C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38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04FDF-2CE6-E445-A486-FB3235F04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3F8B810-4C1A-F840-B2C6-13DCD544C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3416F9-266D-4D4C-94C8-991024BB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6900-B956-2B4E-9BDD-ACCF05831B24}" type="datetime1">
              <a:rPr lang="fr-MA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F9F452-41EA-E742-9627-4E24FBFE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93C075-8334-4847-BCBB-1F15C0A6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85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F70B9-C501-5B4B-94B0-FCD9FB6A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76016A-CD45-EF42-892E-33C587B09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BC2D49-A4C5-234E-9BBD-F56FB101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37F89-FF8C-1749-AC69-B86DBA8CBBB3}" type="datetime1">
              <a:rPr lang="fr-MA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8FED93-85F4-314B-9C51-7AAAD22E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C43F45-431B-3749-9AEC-07249A39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121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C6DFC2D-91D4-634C-82A8-6D905F331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B523B1-47A8-2747-8FC3-BDDE7031E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619EAF-B29C-4E42-9483-CA5AA9939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DB27-7E1E-A74B-B4D7-E570C1EF960D}" type="datetime1">
              <a:rPr lang="fr-MA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DCF41D-C1FE-D940-95ED-982487666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0720F4-D9C2-5247-8839-153B8237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0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07769-E732-2942-82E9-7C51DB1D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2B3769-17D3-E94C-8DE2-7C0F97AD5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DAC57B-3C8B-1C47-BD08-A8894BBE1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26A8-4CD7-1946-8610-A7B55B435AF2}" type="datetime1">
              <a:rPr lang="fr-MA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18A235-1E79-6245-828B-84FEF5A2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9B1A64-849E-AB4E-A1F9-C5F372CB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05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63C63B-7B2F-5240-8DB7-C6786356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BC010F-BF10-404E-9467-811B0E021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FF7DBF-6B14-A84C-BB5F-EEEEDBCC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56FEA-5893-124C-8F72-75BCE5D49F85}" type="datetime1">
              <a:rPr lang="fr-MA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0B909B-2261-764F-95DE-25C189F0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CA9629-84D0-FC4D-8767-DE1BF816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2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69DC5F-1B43-2B47-BE5F-8C4705E1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4A4B2E-F3A5-E04C-88B6-5AD279562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0517E3A-243E-4E4A-9649-25CFFBDB1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40FB48-7981-C141-B7E5-AB6E0A95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D5CC-71F9-ED4C-9A33-52721F852B18}" type="datetime1">
              <a:rPr lang="fr-MA" smtClean="0"/>
              <a:t>04/03/2024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4FFE31-99CD-8544-AE3F-ADBDD858F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40F39E-D4C9-884F-9C94-0919CF7C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53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DC3CB-BADC-9D4E-BBBE-64C26019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3674A7-E18B-7643-808A-D4BA9B0DE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320997-CC1B-9E43-9849-BF310346C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402FD0-64CA-AB40-85A3-EA60C58CC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EADB8C-A429-344A-ADED-5330693C2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B62D36C-D8AF-9941-B1B7-FBC20E06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FF99-8FC5-AF4F-A0B9-7BC19347BD0C}" type="datetime1">
              <a:rPr lang="fr-MA" smtClean="0"/>
              <a:t>04/03/2024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D5B2E59-0ED2-4341-814B-E8773B1D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BE72E4-BA02-D847-AEEA-13BF224A1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70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14FD89-32FE-9E46-B816-9F6BA4B3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4340C3-2C71-624C-96FA-2BE19578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7AAA7-2861-5341-B2F5-D24C49492736}" type="datetime1">
              <a:rPr lang="fr-MA" smtClean="0"/>
              <a:t>04/03/2024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1E5521-6DAD-9241-BE42-87138240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B5BB45-AC2B-D348-A671-A3A9F615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00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47AD606-9172-824E-AC47-B8B081C8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4561-52C3-9047-A0FA-4D081446815E}" type="datetime1">
              <a:rPr lang="fr-MA" smtClean="0"/>
              <a:t>04/03/2024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F56A0ED-CE29-7846-9BC6-BB2EDC0D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7210AF-FD57-6B47-9146-28993A39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538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93C303-62DB-6E47-BD03-FB6E2085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A55B8D-43B9-7342-AF89-6347A367E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AF35C6-0F7A-D345-8FEE-34341203C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0BC0C2-D1A2-4540-958C-D1659196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53DE5-4EB9-E34C-A39C-EC4E0AE87769}" type="datetime1">
              <a:rPr lang="fr-MA" smtClean="0"/>
              <a:t>04/03/2024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FD93D6-A454-B64A-AFE1-C12B7337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937235-A121-C440-B327-001026F5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2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7F8D4-84CA-874C-A2F1-A5CF41E7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40098AF-8842-3842-876A-E857567D9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A446A0-E4CD-1349-B225-FD6164B55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C4410-62C7-424C-8BF8-2248794F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62AD-771F-C749-9333-EA908260017A}" type="datetime1">
              <a:rPr lang="fr-MA" smtClean="0"/>
              <a:t>04/03/2024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C3D213-50C6-9A43-93C2-4D9853CA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FF56B2-4343-5744-A898-2D750B69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24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D9D2950-1934-0A4A-857B-50A5221B8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ECDBAC-E185-F344-B0D6-994C80252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6C6706-4E72-704B-8B4B-169D6C210E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23D6B-E360-A942-86C3-CCA7B187C094}" type="datetime1">
              <a:rPr lang="fr-MA" smtClean="0"/>
              <a:t>04/03/2024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1F0823-CA88-C441-BBC5-E1DF5B0A4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3BA961-6B8B-3D4D-ACED-8A33D1ECD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67C7C-261B-0641-BF3A-E59BB2D512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35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F23769-CC13-B749-9B7F-F9342974B9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EC6098-9DD0-C446-A78F-91876D982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36E6EF6-8FA1-2A49-BD2E-9FF0CF01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17ECC78-70A0-EB44-A9CB-B8A4F8054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2B943D-AE4A-BC40-AABF-4AF976C8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488" y="6356350"/>
            <a:ext cx="595312" cy="365125"/>
          </a:xfrm>
        </p:spPr>
        <p:txBody>
          <a:bodyPr/>
          <a:lstStyle/>
          <a:p>
            <a:fld id="{EA167C7C-261B-0641-BF3A-E59BB2D51283}" type="slidenum">
              <a:rPr lang="fr-FR" sz="2400" b="1" smtClean="0">
                <a:solidFill>
                  <a:schemeClr val="tx1"/>
                </a:solidFill>
              </a:rPr>
              <a:t>10</a:t>
            </a:fld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85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CEC3B14-2C15-0749-A7C6-0223FF8B1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5663A5-A473-8744-B662-3D85C3E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A167C7C-261B-0641-BF3A-E59BB2D5128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237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2636272-10E1-4F4D-BF79-4A0E5E13D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CF4ECE-A354-7347-A37C-58F6F247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A167C7C-261B-0641-BF3A-E59BB2D5128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98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59BA2E-AA86-A74D-88EB-A706072E2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78A875-2768-4D4C-B7C9-B702BAC0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7C7C-261B-0641-BF3A-E59BB2D5128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25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6938E2-E79E-FD45-B2F7-E4121E1D4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67256A-F417-8040-9529-49CC1898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950" y="6356350"/>
            <a:ext cx="323850" cy="365125"/>
          </a:xfrm>
        </p:spPr>
        <p:txBody>
          <a:bodyPr/>
          <a:lstStyle/>
          <a:p>
            <a:fld id="{EA167C7C-261B-0641-BF3A-E59BB2D51283}" type="slidenum">
              <a:rPr lang="fr-FR" sz="2400" b="1" smtClean="0">
                <a:solidFill>
                  <a:schemeClr val="tx1"/>
                </a:solidFill>
              </a:rPr>
              <a:t>2</a:t>
            </a:fld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86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8DC3D325-4716-C04F-8DED-7FC238D83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7CFA37-B3F5-3749-8D6F-E4DFDC3C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950" y="6356350"/>
            <a:ext cx="323850" cy="365125"/>
          </a:xfrm>
        </p:spPr>
        <p:txBody>
          <a:bodyPr/>
          <a:lstStyle/>
          <a:p>
            <a:fld id="{EA167C7C-261B-0641-BF3A-E59BB2D51283}" type="slidenum">
              <a:rPr lang="fr-FR" sz="2400" b="1" smtClean="0">
                <a:solidFill>
                  <a:schemeClr val="tx1"/>
                </a:solidFill>
              </a:rPr>
              <a:t>3</a:t>
            </a:fld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7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313CD7AB-4163-AE4B-A400-2AE476DE0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846325-C821-7A4B-97DA-2A507432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4238" y="6356350"/>
            <a:ext cx="309562" cy="365125"/>
          </a:xfrm>
        </p:spPr>
        <p:txBody>
          <a:bodyPr/>
          <a:lstStyle/>
          <a:p>
            <a:fld id="{EA167C7C-261B-0641-BF3A-E59BB2D51283}" type="slidenum">
              <a:rPr lang="fr-FR" sz="2400" b="1" smtClean="0">
                <a:solidFill>
                  <a:schemeClr val="tx1"/>
                </a:solidFill>
              </a:rPr>
              <a:t>4</a:t>
            </a:fld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70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239C577B-8920-7347-8D38-8832EE5D3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C7A1E1AF-6969-FC41-9A6D-5AE48550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7088" y="6356350"/>
            <a:ext cx="366712" cy="365125"/>
          </a:xfrm>
        </p:spPr>
        <p:txBody>
          <a:bodyPr/>
          <a:lstStyle/>
          <a:p>
            <a:fld id="{EA167C7C-261B-0641-BF3A-E59BB2D51283}" type="slidenum">
              <a:rPr lang="fr-FR" sz="2400" b="1" smtClean="0">
                <a:solidFill>
                  <a:schemeClr val="tx1"/>
                </a:solidFill>
              </a:rPr>
              <a:t>5</a:t>
            </a:fld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1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7646DFF-DC83-BC4B-A1AC-ED6A8A89F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257488-197E-EA4E-B90F-02551317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4263" y="6156325"/>
            <a:ext cx="309562" cy="365125"/>
          </a:xfrm>
        </p:spPr>
        <p:txBody>
          <a:bodyPr/>
          <a:lstStyle/>
          <a:p>
            <a:fld id="{EA167C7C-261B-0641-BF3A-E59BB2D51283}" type="slidenum">
              <a:rPr lang="fr-FR" sz="2400" b="1" smtClean="0">
                <a:solidFill>
                  <a:schemeClr val="tx1"/>
                </a:solidFill>
              </a:rPr>
              <a:t>6</a:t>
            </a:fld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8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312912D-0910-6E4F-93DE-39963CE53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C72975-700D-F94B-B525-80B4725A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8512" y="6356350"/>
            <a:ext cx="395287" cy="365125"/>
          </a:xfrm>
        </p:spPr>
        <p:txBody>
          <a:bodyPr/>
          <a:lstStyle/>
          <a:p>
            <a:fld id="{EA167C7C-261B-0641-BF3A-E59BB2D51283}" type="slidenum">
              <a:rPr lang="fr-FR" sz="2400" b="1" smtClean="0">
                <a:solidFill>
                  <a:schemeClr val="tx1"/>
                </a:solidFill>
              </a:rPr>
              <a:t>7</a:t>
            </a:fld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182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Espace réservé du contenu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7D8FDC2-C704-6C47-96B5-45627DEB9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DFA1F3E-9529-0843-BC28-24EF7DA4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A167C7C-261B-0641-BF3A-E59BB2D51283}" type="slidenum">
              <a:rPr lang="en-US" b="1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31CD1A15-0070-B54D-9DF6-0E76C03CBA56}"/>
              </a:ext>
            </a:extLst>
          </p:cNvPr>
          <p:cNvSpPr txBox="1">
            <a:spLocks/>
          </p:cNvSpPr>
          <p:nvPr/>
        </p:nvSpPr>
        <p:spPr>
          <a:xfrm>
            <a:off x="10958512" y="6356350"/>
            <a:ext cx="395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167C7C-261B-0641-BF3A-E59BB2D51283}" type="slidenum">
              <a:rPr lang="fr-FR" sz="2400" b="1" smtClean="0">
                <a:solidFill>
                  <a:schemeClr val="tx1"/>
                </a:solidFill>
              </a:rPr>
              <a:pPr/>
              <a:t>8</a:t>
            </a:fld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69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p-blend.mp4" descr="supp-blend.mp4">
            <a:hlinkClick r:id="" action="ppaction://media"/>
            <a:extLst>
              <a:ext uri="{FF2B5EF4-FFF2-40B4-BE49-F238E27FC236}">
                <a16:creationId xmlns:a16="http://schemas.microsoft.com/office/drawing/2014/main" id="{F4F82C4A-192E-0047-BC6D-BC290D5962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3540" y="276489"/>
            <a:ext cx="6305022" cy="630502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B166569-C16D-9147-BC5E-3106D9285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800600" cy="6892397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0E6B8F-3D87-5B40-8492-700D04A4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764" y="6468930"/>
            <a:ext cx="418574" cy="389070"/>
          </a:xfrm>
        </p:spPr>
        <p:txBody>
          <a:bodyPr/>
          <a:lstStyle/>
          <a:p>
            <a:fld id="{EA167C7C-261B-0641-BF3A-E59BB2D51283}" type="slidenum">
              <a:rPr lang="fr-FR" sz="2400" b="1" smtClean="0">
                <a:solidFill>
                  <a:schemeClr val="tx1"/>
                </a:solidFill>
              </a:rPr>
              <a:t>9</a:t>
            </a:fld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6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Widescreen</PresentationFormat>
  <Paragraphs>19</Paragraphs>
  <Slides>13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Chaimaa ATATA</dc:creator>
  <cp:lastModifiedBy>Chaimaa ATATA</cp:lastModifiedBy>
  <cp:revision>2</cp:revision>
  <dcterms:created xsi:type="dcterms:W3CDTF">2022-05-18T07:31:44Z</dcterms:created>
  <dcterms:modified xsi:type="dcterms:W3CDTF">2024-03-04T16:17:22Z</dcterms:modified>
</cp:coreProperties>
</file>